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1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2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3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4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5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6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7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8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8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9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1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3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4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5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6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7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8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9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0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1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2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3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4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5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6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7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8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9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0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1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2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3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4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5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6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7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8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9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0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1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2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3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4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5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6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7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8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9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0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1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2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3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4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5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6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7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8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9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1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2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3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4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5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6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7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8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9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1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2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3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4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5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6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7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8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9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0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1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2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3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4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5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6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7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8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9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0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DHRUVI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KUSHAL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Jr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HRUVI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NAITIK NILESH TAWARI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NILESH TAWARI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AITIK NILESH TA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DHRUV KABRA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SURENDRA KABRA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BILLABONG HIGH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HRUV KAB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HIYA MAHENDRA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MAHENDRA MADANMOHAN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GOKULDHAM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IYA MAHENDRA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MADHAV JHAWAR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AJAY JHANWAR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ADHAV JHAWA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NARAYAN ANIL ASAWA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ANIL ASAWA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RAMNIWAS BAJAJ ENGLISH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ARAYAN ANIL A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RISHIT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HARISH MAHESHWARI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SHIT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SANSKRITI PUGALIA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PUGALIA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ANSKRITI PUGALI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TANISI MADHUSUDAN SARDA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MADHUSUDAN N SARDA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NISI MADHUSUDAN SARD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VEDIKA VISHNU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VISHNU SATYANARAYAN TOSHNIWAL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SHREE BALAJI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EDIKA VISHNU TOSHNIW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YASH MALANI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NILESH MALANI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SH MAL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PARIDHI MAHENDRA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MAHENDRA MADANMOHAN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RIDHI MAHENDRA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PRISHA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MAYURKUMAR TOSHNIWAL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ISHA TOSHNIW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SHREYANSH DAGA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ADITYA DAGA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YANSH DAG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YUVANSH MALPANI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SACHIN MALPANI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UVANSH MALP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AHANA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HARSHIT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CAMBRIDGE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HANA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CHAHAL ASHISH SODANI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KUMAR SODANI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CHAHAL ASHISH SOD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CHAVI GATTANI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MANOJ &amp; UJWALA GATTANI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CHAVI GATT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DARSHAN VENKATESH SARDA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VENKATESH BALKISHAN SARDA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SJ PODDAR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ARSHAN VENKATESH SARD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EVANA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BHARAT MANISHA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JBCN INTERNATIONAL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EVANA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HARSHAL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NIKHIL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Jr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ARSHAL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HITIKA GANDHI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ALEKH GANDHI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ITIKA GAND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NITAARA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MEGHA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ITAARA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PARISHI MURLI LAHOTI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MANISHA LAHOTI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KES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RISHI MURLI LAHOT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PRISHA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DHARMENDRA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PAWAR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ISHA SO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RAGHAV ANUP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ANUP MADANMOHAN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GHAV ANUP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SIA MANDOWARA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MANDOWARA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IA MANDOWA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AAHANA ASAWA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 ASAWA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CHATRABHUJ NARSEE SCHOOL CNS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HANA ASAW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AAHANA AVINASH MANTRI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AVINASH RAJKUMAR MANTRI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HANA AVINASH M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DEVANSH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PRATEEK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EVANSH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ISHITA MUNDHRA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PRADEEP MUNDHRA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ORCHIDS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SHITA MUNDH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MRUNAL LADDHA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RUPALI PUSHPAK LADDHA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Jr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RUNAL LADDH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KASHVI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ARUN BALDWA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SHVI MAHESHWAR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KRISHA KABRA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VIVEK KABRA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RISHA KAB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PARTH PARAG BOOB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PARAG BOOB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RTH PARAG BOO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RAKSHIT SOMANI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SANWARIYA SOMANI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KSHIT SOM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RAYESHA JAJU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PAWAN JAJU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UNIVERSAL HIGH SCHOOL ,MALAD EAST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YESHA JAJ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SHREEDA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NANDKISHOR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EDA BAHET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SUMAIRA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SACHIN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ORCHIDS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UMAIRA DHOOT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VEDIKA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MAYURKUMAR TOSHNIWAL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EDIKA TOSHNIW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YASHVI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KALPANA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WITTY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SHVI SO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AASHVI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Laxmi Narayan Baheti and Deepika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shvi Bahet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AVEESHA BHALA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ANUJ BHALA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Sr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VEESHA BHAL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MISHTI KALANTRI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UMESH KALANTRI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ISHTI KAL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NIVAAN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KUSHAL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IVAAN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SAMAR SOMANI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SUMIT SOMANI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AMAR SOM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TAVISH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VIKAS KUMAR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VISH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VAANI CHANDAK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MANMOHAN CHANDAK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GOKULDHAM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AANI CHANDA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VATSAL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NIKHIL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ATSAL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VIRAT JAJOO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VIKAS JAJOO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RAT JAJOO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YAKSH MUNDHRA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RAMESH MUNDHRA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ORCHIDS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KSH MUNDH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YUVAAN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POOJA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WITTY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UVAAN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AAROHI MOHTA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GIRIRAJ MOHTA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ROHI MOHT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PRANAY JAJOO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JYOTI JAJOO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Sr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ANAY JAJOO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AAYUSHMAN BHALA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BHALA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YUSHMAN BHAL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BHAVYA BIYANI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PANKAJ BIYANI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RAMNIWAS BAJAJ ENGLISH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BHAVYA BIY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GORAL SOMANI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GOPAL SOMANI AND ARCHANA SOMANI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GORAL SOM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RUDRA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NITENDRA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UDRA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VEDIKA ASAWA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JAYPRAKASH ASAWA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RAMNIWAS BAJAJ ENGLISH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EDIKA A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DRISHTI ASHWIN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ASHWIN SONI, SHWETA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RISHTI ASHWIN SO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JASH NARENDRA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NARENDRA P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ASH NARENDRA SO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MANIT BHUTRA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VARSHA - SUMIT BHUTRA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ANIT BHUT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NIRAV BHOOTRA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HARISH BHOOTRA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IRAV BHOOT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PANKHURI KASAT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 KASAT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NKHURI KASA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ARJUN RAHUL ASSAWA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RAHUL &amp; SUCHIKA ASSAWA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RJUN RAHUL AS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PAVIT HEMANTKUMAR BAHEDIA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HEMANTKUMAR SHYAMSUNDAR BAHEDIA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VIT HEMANTKUMAR BAHE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RACHIT MOONDRA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RATISH MOONDRA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CHIT MOOND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RAGHAV GATTANI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PUJA GATTANI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GHAV GATT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SHAURYA KASAT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 KASAT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AURYA KASA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TAVISHI KOTHARI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ABHISHEK KOTHARI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WITTY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VISHI KOTH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AAHANA DHUPAR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DHUPAR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HANA DHUPA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KAVISH DAMANI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PAYAL AND SHASHANK DAMANI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VISH DAM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KAVYA NILESH TAWARI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NILESH TAWARI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VYA NILESH TA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KAVYA TAPARIA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PREM TAPARIA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VYA TAPAR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KESHAV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URMILA ANKIT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LAKSHADHAM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ESHAV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DIA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ABHISHEK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IA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KRIYANSH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SHWETA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RIYANSH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PRACHITA SINGHI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PRIYANKA SINGHI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ACHITA SING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RHEA SATISH KALANTRI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SATISH PURUSHOTTAM KALANTRI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HEA SATISH KAL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RIDHIMA PANSARI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VISHAL PANSARI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DHIMA PANS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SHREYA KANKANI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RAMANUJ C KANKANI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ASPEE NUTAN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YA KANK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TAVISHA BIYANI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CHHAYA BIYANI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CHILDRENS ACADEMY, ASHOK NAGAR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VISHA BIY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VIHAN DAGA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ADITYA DAGA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HAN DAG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VRINDA MUNDHRA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RAMESH MUNDHRA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RINDA MUNDH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DARSH SAWNA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JAISHREE SAWNA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LAKSHADHAM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ARSH SAWN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DARSH VIKAS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VIKAS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ARSH VIKAS RATH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KHYATI BHAIYYA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POONAM BHAIYYA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ST. JOHN UNIVERSAL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HYATI BHAIYY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DEHUTI BHAIYYA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POONAM BHAIYYA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ST. JOHN UNIVERSAL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EHUTI BHAIYY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MISHIKA BIYANI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PRADEEP BIYANI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WITTY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ISHIKA BIY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RUTVI BHUTRA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VARSHA BHUTRA - SUMIT BHUTRA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UTVI BHUT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SHIVANSH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VISHNU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WITTY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IVANSH RATH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SHREYANSH MALPANI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NATVARLAL MALPANI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SWAMI VIVEKANAND INTERNATIONAL SCHOOL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YANSH MALP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VANSHIKA KABRA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ARTI KABRA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ANSHIKA KAB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VIHAAN LOHIA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DITI LOHIA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PAWAR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HAAN LOH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VIVAAN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NANDKISHOR BAHRTI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VAAN BAHET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AAROH GANDHI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ALEKH GANDHI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BHONSALA MILIITARY SCHOOL NASHIK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ROH GAND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ADVAIT CHAUDHARY (KAKANI)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ANAND CHAUDHARY (KAKANI RAMSAR WALE)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HILLSBOROUGH MIDDLE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DVAIT CHAUDHARY (KAKANI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MAANVIK BHOOTRA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HARISH BHOOTRA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AANVIK BHOOT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AKSHITA RAHUL ASSAWA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RAHUL &amp; SUCHIKA ASSAWA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KSHITA RAHUL AS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AYUSHI RAJESH BIRLA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RAJESH BALKISHAN BIRLA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KAPOL VIDYANIDHI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YUSHI RAJESH BIRL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DEVANSH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Laxmi Narayan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evansh Bahet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JIYA KALANTRI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UMESH KALANTRI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IYA KAL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KHUSH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SACHIN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ORCHIDS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HUSH DHOOT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SHRIYA DAMANI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PAYAL AND SHASHANK DAMANI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IYA DAM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THWISHA RAVINDRA BANG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RAVINDRA PURUSHOTTAM BANG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SWAMI VIVEKANAND INTERNATIONAL SCHOOL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HWISHA RAVINDRA BA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YAJAT CHANDAK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NIKHIL CHANDAK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GOKULDHAM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JAT CHANDA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BHAVYA MAHENDRA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MAHENDRA RAMNARAYAN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KAPOL VIDYANIDHI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BHAVYA MAHENDRA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CHAITANYA MUNDRA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RAMESH AND JYOTI MUNDRA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CHAITANYA MUND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